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5A9DC-F811-49CC-9CC8-1ACBA9EA2C8C}" v="3" dt="2023-09-11T10:19:43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3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vyda Masaitė" userId="413b741534da9de0" providerId="LiveId" clId="{A855A9DC-F811-49CC-9CC8-1ACBA9EA2C8C}"/>
    <pc:docChg chg="undo custSel addSld modSld sldOrd">
      <pc:chgData name="Ramvyda Masaitė" userId="413b741534da9de0" providerId="LiveId" clId="{A855A9DC-F811-49CC-9CC8-1ACBA9EA2C8C}" dt="2023-09-11T10:20:08.804" v="188" actId="20577"/>
      <pc:docMkLst>
        <pc:docMk/>
      </pc:docMkLst>
      <pc:sldChg chg="modSp new mod">
        <pc:chgData name="Ramvyda Masaitė" userId="413b741534da9de0" providerId="LiveId" clId="{A855A9DC-F811-49CC-9CC8-1ACBA9EA2C8C}" dt="2023-09-11T10:18:32.055" v="181"/>
        <pc:sldMkLst>
          <pc:docMk/>
          <pc:sldMk cId="308518636" sldId="256"/>
        </pc:sldMkLst>
        <pc:spChg chg="mod">
          <ac:chgData name="Ramvyda Masaitė" userId="413b741534da9de0" providerId="LiveId" clId="{A855A9DC-F811-49CC-9CC8-1ACBA9EA2C8C}" dt="2023-09-11T10:18:32.055" v="181"/>
          <ac:spMkLst>
            <pc:docMk/>
            <pc:sldMk cId="308518636" sldId="256"/>
            <ac:spMk id="2" creationId="{62F85606-C1F3-F699-E867-719ABD04486E}"/>
          </ac:spMkLst>
        </pc:spChg>
        <pc:spChg chg="mod">
          <ac:chgData name="Ramvyda Masaitė" userId="413b741534da9de0" providerId="LiveId" clId="{A855A9DC-F811-49CC-9CC8-1ACBA9EA2C8C}" dt="2023-09-11T10:18:32.055" v="181"/>
          <ac:spMkLst>
            <pc:docMk/>
            <pc:sldMk cId="308518636" sldId="256"/>
            <ac:spMk id="3" creationId="{4902002A-CA4E-8C62-9E67-E8D7E3C3C02F}"/>
          </ac:spMkLst>
        </pc:spChg>
      </pc:sldChg>
      <pc:sldChg chg="modSp new mod ord">
        <pc:chgData name="Ramvyda Masaitė" userId="413b741534da9de0" providerId="LiveId" clId="{A855A9DC-F811-49CC-9CC8-1ACBA9EA2C8C}" dt="2023-09-11T10:18:32.055" v="181"/>
        <pc:sldMkLst>
          <pc:docMk/>
          <pc:sldMk cId="201307882" sldId="257"/>
        </pc:sldMkLst>
        <pc:spChg chg="mod">
          <ac:chgData name="Ramvyda Masaitė" userId="413b741534da9de0" providerId="LiveId" clId="{A855A9DC-F811-49CC-9CC8-1ACBA9EA2C8C}" dt="2023-09-11T10:18:32.055" v="181"/>
          <ac:spMkLst>
            <pc:docMk/>
            <pc:sldMk cId="201307882" sldId="257"/>
            <ac:spMk id="2" creationId="{BB478BBA-D967-5D05-0BD5-608600943F29}"/>
          </ac:spMkLst>
        </pc:spChg>
        <pc:spChg chg="mod">
          <ac:chgData name="Ramvyda Masaitė" userId="413b741534da9de0" providerId="LiveId" clId="{A855A9DC-F811-49CC-9CC8-1ACBA9EA2C8C}" dt="2023-09-11T10:18:32.055" v="181"/>
          <ac:spMkLst>
            <pc:docMk/>
            <pc:sldMk cId="201307882" sldId="257"/>
            <ac:spMk id="3" creationId="{154091B5-405D-6B72-2D6E-10F95E23B014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1511796207" sldId="258"/>
        </pc:sldMkLst>
        <pc:spChg chg="del mod ord">
          <ac:chgData name="Ramvyda Masaitė" userId="413b741534da9de0" providerId="LiveId" clId="{A855A9DC-F811-49CC-9CC8-1ACBA9EA2C8C}" dt="2023-09-11T10:14:43.670" v="49" actId="700"/>
          <ac:spMkLst>
            <pc:docMk/>
            <pc:sldMk cId="1511796207" sldId="258"/>
            <ac:spMk id="2" creationId="{73A6FA77-7870-EC75-07ED-16C1303A6F40}"/>
          </ac:spMkLst>
        </pc:spChg>
        <pc:spChg chg="del mod ord">
          <ac:chgData name="Ramvyda Masaitė" userId="413b741534da9de0" providerId="LiveId" clId="{A855A9DC-F811-49CC-9CC8-1ACBA9EA2C8C}" dt="2023-09-11T10:14:43.670" v="49" actId="700"/>
          <ac:spMkLst>
            <pc:docMk/>
            <pc:sldMk cId="1511796207" sldId="258"/>
            <ac:spMk id="3" creationId="{E04AE8A8-C122-5C28-36CC-1FA2052FDABA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1511796207" sldId="258"/>
            <ac:spMk id="4" creationId="{8B04CFFD-DB35-535E-3DD8-70746CEE1AF3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1511796207" sldId="258"/>
            <ac:spMk id="5" creationId="{C357EB24-9D45-4576-D752-3607B9FE1F06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3737145280" sldId="259"/>
        </pc:sldMkLst>
        <pc:spChg chg="del mod ord">
          <ac:chgData name="Ramvyda Masaitė" userId="413b741534da9de0" providerId="LiveId" clId="{A855A9DC-F811-49CC-9CC8-1ACBA9EA2C8C}" dt="2023-09-11T10:15:03.378" v="89" actId="700"/>
          <ac:spMkLst>
            <pc:docMk/>
            <pc:sldMk cId="3737145280" sldId="259"/>
            <ac:spMk id="2" creationId="{BF262A17-1C73-D5AB-EAB2-29C05D0F6765}"/>
          </ac:spMkLst>
        </pc:spChg>
        <pc:spChg chg="del mod ord">
          <ac:chgData name="Ramvyda Masaitė" userId="413b741534da9de0" providerId="LiveId" clId="{A855A9DC-F811-49CC-9CC8-1ACBA9EA2C8C}" dt="2023-09-11T10:15:03.378" v="89" actId="700"/>
          <ac:spMkLst>
            <pc:docMk/>
            <pc:sldMk cId="3737145280" sldId="259"/>
            <ac:spMk id="3" creationId="{05E37E68-FD31-8BA7-93E7-16DB374009F1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3737145280" sldId="259"/>
            <ac:spMk id="4" creationId="{DED18800-B2C2-9966-1458-607866153666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3737145280" sldId="259"/>
            <ac:spMk id="5" creationId="{5C9314B1-E18F-EA57-6492-8827C616470E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1179445987" sldId="260"/>
        </pc:sldMkLst>
        <pc:spChg chg="del mod ord">
          <ac:chgData name="Ramvyda Masaitė" userId="413b741534da9de0" providerId="LiveId" clId="{A855A9DC-F811-49CC-9CC8-1ACBA9EA2C8C}" dt="2023-09-11T10:15:19.405" v="110" actId="700"/>
          <ac:spMkLst>
            <pc:docMk/>
            <pc:sldMk cId="1179445987" sldId="260"/>
            <ac:spMk id="2" creationId="{4E4777B2-D94E-BADF-6343-3DB6F2940D42}"/>
          </ac:spMkLst>
        </pc:spChg>
        <pc:spChg chg="del mod ord">
          <ac:chgData name="Ramvyda Masaitė" userId="413b741534da9de0" providerId="LiveId" clId="{A855A9DC-F811-49CC-9CC8-1ACBA9EA2C8C}" dt="2023-09-11T10:15:19.405" v="110" actId="700"/>
          <ac:spMkLst>
            <pc:docMk/>
            <pc:sldMk cId="1179445987" sldId="260"/>
            <ac:spMk id="3" creationId="{2255745D-9469-D4B9-F814-6D8F6BD142E5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1179445987" sldId="260"/>
            <ac:spMk id="4" creationId="{9C4A59CF-DCDD-2188-8CC1-0E57DEE39DF8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1179445987" sldId="260"/>
            <ac:spMk id="5" creationId="{60CD953B-0AE0-FE6B-E2C5-3C911E76CA87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3319019802" sldId="261"/>
        </pc:sldMkLst>
        <pc:spChg chg="del mod ord">
          <ac:chgData name="Ramvyda Masaitė" userId="413b741534da9de0" providerId="LiveId" clId="{A855A9DC-F811-49CC-9CC8-1ACBA9EA2C8C}" dt="2023-09-11T10:15:31.443" v="129" actId="700"/>
          <ac:spMkLst>
            <pc:docMk/>
            <pc:sldMk cId="3319019802" sldId="261"/>
            <ac:spMk id="2" creationId="{3B4B1EF7-1F2A-A097-6BD5-26CC01F94516}"/>
          </ac:spMkLst>
        </pc:spChg>
        <pc:spChg chg="del mod ord">
          <ac:chgData name="Ramvyda Masaitė" userId="413b741534da9de0" providerId="LiveId" clId="{A855A9DC-F811-49CC-9CC8-1ACBA9EA2C8C}" dt="2023-09-11T10:15:31.443" v="129" actId="700"/>
          <ac:spMkLst>
            <pc:docMk/>
            <pc:sldMk cId="3319019802" sldId="261"/>
            <ac:spMk id="3" creationId="{714A0914-2389-B33B-1165-D9DC8F2DB547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3319019802" sldId="261"/>
            <ac:spMk id="4" creationId="{65E3DA8A-516B-C277-DC08-577405D9A558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3319019802" sldId="261"/>
            <ac:spMk id="5" creationId="{DEAD73F1-69CC-7F72-287F-27512903DDEE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3319019802" sldId="261"/>
            <ac:spMk id="6" creationId="{739D995E-7611-3F42-B423-1A0395A49690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144947630" sldId="262"/>
        </pc:sldMkLst>
        <pc:spChg chg="del mod ord">
          <ac:chgData name="Ramvyda Masaitė" userId="413b741534da9de0" providerId="LiveId" clId="{A855A9DC-F811-49CC-9CC8-1ACBA9EA2C8C}" dt="2023-09-11T10:15:46.348" v="147" actId="700"/>
          <ac:spMkLst>
            <pc:docMk/>
            <pc:sldMk cId="144947630" sldId="262"/>
            <ac:spMk id="2" creationId="{D9155B44-8B7D-BBA2-56E0-6996E97099EB}"/>
          </ac:spMkLst>
        </pc:spChg>
        <pc:spChg chg="del">
          <ac:chgData name="Ramvyda Masaitė" userId="413b741534da9de0" providerId="LiveId" clId="{A855A9DC-F811-49CC-9CC8-1ACBA9EA2C8C}" dt="2023-09-11T10:15:46.348" v="147" actId="700"/>
          <ac:spMkLst>
            <pc:docMk/>
            <pc:sldMk cId="144947630" sldId="262"/>
            <ac:spMk id="3" creationId="{76EA9B55-CF27-A9A6-0A86-6757FA42AA20}"/>
          </ac:spMkLst>
        </pc:spChg>
        <pc:spChg chg="del">
          <ac:chgData name="Ramvyda Masaitė" userId="413b741534da9de0" providerId="LiveId" clId="{A855A9DC-F811-49CC-9CC8-1ACBA9EA2C8C}" dt="2023-09-11T10:15:46.348" v="147" actId="700"/>
          <ac:spMkLst>
            <pc:docMk/>
            <pc:sldMk cId="144947630" sldId="262"/>
            <ac:spMk id="4" creationId="{F3111CEE-B694-6E9B-C7DA-77D865931A93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144947630" sldId="262"/>
            <ac:spMk id="5" creationId="{6AAA0DE5-1A93-3A0D-4CF9-930A911A59E3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4213747919" sldId="263"/>
        </pc:sldMkLst>
        <pc:spChg chg="del mod ord">
          <ac:chgData name="Ramvyda Masaitė" userId="413b741534da9de0" providerId="LiveId" clId="{A855A9DC-F811-49CC-9CC8-1ACBA9EA2C8C}" dt="2023-09-11T10:15:55.882" v="157" actId="700"/>
          <ac:spMkLst>
            <pc:docMk/>
            <pc:sldMk cId="4213747919" sldId="263"/>
            <ac:spMk id="2" creationId="{7D09C384-B84C-1C48-7C68-05F636020AD6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4213747919" sldId="263"/>
            <ac:spMk id="3" creationId="{5B95C933-78E6-14CF-CBA2-822D3A31CA6E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4213747919" sldId="263"/>
            <ac:spMk id="4" creationId="{77630A0E-F3FF-E4D3-A5FA-B51CFCBE5242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18:32.055" v="181"/>
        <pc:sldMkLst>
          <pc:docMk/>
          <pc:sldMk cId="272499929" sldId="264"/>
        </pc:sldMkLst>
        <pc:spChg chg="del mod ord">
          <ac:chgData name="Ramvyda Masaitė" userId="413b741534da9de0" providerId="LiveId" clId="{A855A9DC-F811-49CC-9CC8-1ACBA9EA2C8C}" dt="2023-09-11T10:16:05.690" v="169" actId="700"/>
          <ac:spMkLst>
            <pc:docMk/>
            <pc:sldMk cId="272499929" sldId="264"/>
            <ac:spMk id="2" creationId="{62A1B8D9-F4D2-6E66-A9E3-60111F909A2F}"/>
          </ac:spMkLst>
        </pc:spChg>
        <pc:spChg chg="del mod ord">
          <ac:chgData name="Ramvyda Masaitė" userId="413b741534da9de0" providerId="LiveId" clId="{A855A9DC-F811-49CC-9CC8-1ACBA9EA2C8C}" dt="2023-09-11T10:16:05.690" v="169" actId="700"/>
          <ac:spMkLst>
            <pc:docMk/>
            <pc:sldMk cId="272499929" sldId="264"/>
            <ac:spMk id="3" creationId="{B0DD7CE2-F77A-4DD5-D309-6A5CD113D050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272499929" sldId="264"/>
            <ac:spMk id="4" creationId="{184B514B-5EC7-6F30-CDE7-21A1D6993BCF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272499929" sldId="264"/>
            <ac:spMk id="5" creationId="{5D71F1DD-5635-8BAC-70B9-C9CFF1B5DD23}"/>
          </ac:spMkLst>
        </pc:spChg>
        <pc:spChg chg="add mod ord">
          <ac:chgData name="Ramvyda Masaitė" userId="413b741534da9de0" providerId="LiveId" clId="{A855A9DC-F811-49CC-9CC8-1ACBA9EA2C8C}" dt="2023-09-11T10:18:32.055" v="181"/>
          <ac:spMkLst>
            <pc:docMk/>
            <pc:sldMk cId="272499929" sldId="264"/>
            <ac:spMk id="6" creationId="{D0208EDC-447B-4A32-8CC2-3319AEE8C258}"/>
          </ac:spMkLst>
        </pc:spChg>
      </pc:sldChg>
      <pc:sldChg chg="addSp delSp modSp new mod modClrScheme chgLayout">
        <pc:chgData name="Ramvyda Masaitė" userId="413b741534da9de0" providerId="LiveId" clId="{A855A9DC-F811-49CC-9CC8-1ACBA9EA2C8C}" dt="2023-09-11T10:20:08.804" v="188" actId="20577"/>
        <pc:sldMkLst>
          <pc:docMk/>
          <pc:sldMk cId="800043592" sldId="265"/>
        </pc:sldMkLst>
        <pc:spChg chg="del mod ord">
          <ac:chgData name="Ramvyda Masaitė" userId="413b741534da9de0" providerId="LiveId" clId="{A855A9DC-F811-49CC-9CC8-1ACBA9EA2C8C}" dt="2023-09-11T10:16:52.694" v="180" actId="700"/>
          <ac:spMkLst>
            <pc:docMk/>
            <pc:sldMk cId="800043592" sldId="265"/>
            <ac:spMk id="2" creationId="{468DC621-F635-4EF4-8070-6A08B4946E74}"/>
          </ac:spMkLst>
        </pc:spChg>
        <pc:spChg chg="del">
          <ac:chgData name="Ramvyda Masaitė" userId="413b741534da9de0" providerId="LiveId" clId="{A855A9DC-F811-49CC-9CC8-1ACBA9EA2C8C}" dt="2023-09-11T10:16:52.694" v="180" actId="700"/>
          <ac:spMkLst>
            <pc:docMk/>
            <pc:sldMk cId="800043592" sldId="265"/>
            <ac:spMk id="3" creationId="{0EC3A4F3-AC98-E680-D985-C31354D63223}"/>
          </ac:spMkLst>
        </pc:spChg>
        <pc:spChg chg="del">
          <ac:chgData name="Ramvyda Masaitė" userId="413b741534da9de0" providerId="LiveId" clId="{A855A9DC-F811-49CC-9CC8-1ACBA9EA2C8C}" dt="2023-09-11T10:16:52.694" v="180" actId="700"/>
          <ac:spMkLst>
            <pc:docMk/>
            <pc:sldMk cId="800043592" sldId="265"/>
            <ac:spMk id="4" creationId="{57621E2E-9B99-C87B-B8BB-682D63B84D07}"/>
          </ac:spMkLst>
        </pc:spChg>
        <pc:spChg chg="add mod ord">
          <ac:chgData name="Ramvyda Masaitė" userId="413b741534da9de0" providerId="LiveId" clId="{A855A9DC-F811-49CC-9CC8-1ACBA9EA2C8C}" dt="2023-09-11T10:20:08.804" v="188" actId="20577"/>
          <ac:spMkLst>
            <pc:docMk/>
            <pc:sldMk cId="800043592" sldId="265"/>
            <ac:spMk id="5" creationId="{F9EDB8D5-E7B2-69E0-B390-83E697CAE72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6B260-6521-45B5-980C-1F7195C0296A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GB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5FFE2-5DA1-462E-B61F-497B095B1A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188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F367373-FFAE-76E4-C95A-DFC1BA632D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66724" y="2235200"/>
            <a:ext cx="8858552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PAVADINIMAS</a:t>
            </a:r>
            <a:endParaRPr lang="en-GB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9FF427FD-EDDF-3903-34AD-6ABB5B3E63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66724" y="4622800"/>
            <a:ext cx="8858552" cy="868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VARDAS PAVARDĖ, KLASĖS NR.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50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Pavadinimo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F367373-FFAE-76E4-C95A-DFC1BA632D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66724" y="2235200"/>
            <a:ext cx="8858552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PAVADINIMAS</a:t>
            </a:r>
            <a:endParaRPr lang="en-GB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9FF427FD-EDDF-3903-34AD-6ABB5B3E63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66724" y="4622800"/>
            <a:ext cx="8858552" cy="86843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dirty="0"/>
              <a:t>VARDAS PAVARDĖ, KLASĖS NR.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94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šči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913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uriny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AB0A628-139C-92EA-0C3C-972DFDDE3E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1155"/>
            <a:ext cx="954405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TURINYS</a:t>
            </a:r>
            <a:endParaRPr lang="en-GB" dirty="0"/>
          </a:p>
        </p:txBody>
      </p:sp>
      <p:sp>
        <p:nvSpPr>
          <p:cNvPr id="9" name="Teksto vietos rezervavimo ženklas 8">
            <a:extLst>
              <a:ext uri="{FF2B5EF4-FFF2-40B4-BE49-F238E27FC236}">
                <a16:creationId xmlns:a16="http://schemas.microsoft.com/office/drawing/2014/main" id="{37B6C8E8-A7FC-C0CF-E505-89EF92B0DA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814513"/>
            <a:ext cx="9544050" cy="4019550"/>
          </a:xfrm>
          <a:prstGeom prst="rect">
            <a:avLst/>
          </a:prstGeom>
        </p:spPr>
        <p:txBody>
          <a:bodyPr/>
          <a:lstStyle>
            <a:lvl1pPr marL="514350" indent="-514350">
              <a:buClr>
                <a:srgbClr val="496F92"/>
              </a:buClr>
              <a:buFont typeface="+mj-lt"/>
              <a:buAutoNum type="arabicPeriod"/>
              <a:defRPr/>
            </a:lvl1pPr>
          </a:lstStyle>
          <a:p>
            <a:pPr lvl="0"/>
            <a:r>
              <a:rPr lang="lt-LT" dirty="0"/>
              <a:t>Pavadinimas</a:t>
            </a:r>
          </a:p>
          <a:p>
            <a:pPr lvl="0"/>
            <a:r>
              <a:rPr lang="lt-LT" dirty="0"/>
              <a:t>Pavadinimas</a:t>
            </a:r>
            <a:endParaRPr lang="en-GB" dirty="0"/>
          </a:p>
        </p:txBody>
      </p:sp>
      <p:sp>
        <p:nvSpPr>
          <p:cNvPr id="10" name="Skaidrės numerio vietos rezervavimo ženklas 5">
            <a:extLst>
              <a:ext uri="{FF2B5EF4-FFF2-40B4-BE49-F238E27FC236}">
                <a16:creationId xmlns:a16="http://schemas.microsoft.com/office/drawing/2014/main" id="{D3B3D0E0-CDCA-F976-9CE1-C59FC7152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1497" y="541939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50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DFB5BA9-3E31-BF8D-A1A3-EF196F94BF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54360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SKAIDRĖS PAVADINIMAS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6BF15BC-5B18-D9E2-CE99-08311A4129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9543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lt-LT" dirty="0"/>
              <a:t>Tekstas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A2E17AE-B7F7-46D5-8DE2-E0281A641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1497" y="541939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0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eksta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DFB5BA9-3E31-BF8D-A1A3-EF196F94BF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92684" y="365125"/>
            <a:ext cx="954360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SKAIDRĖS PAVADINIMAS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6BF15BC-5B18-D9E2-CE99-08311A4129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2684" y="1825625"/>
            <a:ext cx="95436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lt-LT" dirty="0"/>
              <a:t>Tekstas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A2E17AE-B7F7-46D5-8DE2-E0281A641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853" y="539494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ysClr val="windowText" lastClr="000000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26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ekstas, 2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A462AE8-A8CA-4BDE-6E1E-897AC5613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54360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SKAIDRĖS PAVADINIMAS</a:t>
            </a:r>
            <a:endParaRPr lang="en-GB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A38443-B7E6-E805-6832-A91BA71ED7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43339"/>
            <a:ext cx="4752000" cy="435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lt-LT" dirty="0"/>
              <a:t>Tekstas</a:t>
            </a:r>
            <a:endParaRPr lang="en-GB" dirty="0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B6E75543-5C4F-2FB7-174C-E7395BD6405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629800" y="2043339"/>
            <a:ext cx="4752000" cy="43513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496F92"/>
              </a:buClr>
              <a:buNone/>
              <a:defRPr/>
            </a:lvl1pPr>
          </a:lstStyle>
          <a:p>
            <a:pPr lvl="0"/>
            <a:r>
              <a:rPr lang="lt-LT" dirty="0"/>
              <a:t>Tekstas</a:t>
            </a:r>
            <a:endParaRPr lang="en-GB" dirty="0"/>
          </a:p>
        </p:txBody>
      </p:sp>
      <p:sp>
        <p:nvSpPr>
          <p:cNvPr id="8" name="Skaidrės numerio vietos rezervavimo ženklas 5">
            <a:extLst>
              <a:ext uri="{FF2B5EF4-FFF2-40B4-BE49-F238E27FC236}">
                <a16:creationId xmlns:a16="http://schemas.microsoft.com/office/drawing/2014/main" id="{6B504A5D-C433-6F5A-BF57-A4FBF5C3F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1497" y="541939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92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48EFD0-3000-CDAA-3AA3-EDEB13B62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54360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SKAIDRĖS PAVADINIMAS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1F44FB2-7684-9102-E028-943277A67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1497" y="541939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6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+ laukas paveikslėliu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48EFD0-3000-CDAA-3AA3-EDEB13B62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54360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SKAIDRĖS PAVADINIMAS</a:t>
            </a:r>
            <a:endParaRPr lang="en-GB" dirty="0"/>
          </a:p>
        </p:txBody>
      </p:sp>
      <p:sp>
        <p:nvSpPr>
          <p:cNvPr id="4" name="Paveikslėlio vietos rezervavimo ženklas 3">
            <a:extLst>
              <a:ext uri="{FF2B5EF4-FFF2-40B4-BE49-F238E27FC236}">
                <a16:creationId xmlns:a16="http://schemas.microsoft.com/office/drawing/2014/main" id="{2903F2C4-D625-E0D3-D8D2-6CCB2712D43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797050"/>
            <a:ext cx="9544050" cy="4749800"/>
          </a:xfrm>
          <a:prstGeom prst="rect">
            <a:avLst/>
          </a:prstGeom>
        </p:spPr>
        <p:txBody>
          <a:bodyPr/>
          <a:lstStyle/>
          <a:p>
            <a:r>
              <a:rPr lang="lt-LT"/>
              <a:t>Spustelėkite piktogramą norėdami įtraukti paveikslėlį</a:t>
            </a:r>
            <a:endParaRPr lang="en-GB"/>
          </a:p>
        </p:txBody>
      </p:sp>
      <p:sp>
        <p:nvSpPr>
          <p:cNvPr id="5" name="Skaidrės numerio vietos rezervavimo ženklas 5">
            <a:extLst>
              <a:ext uri="{FF2B5EF4-FFF2-40B4-BE49-F238E27FC236}">
                <a16:creationId xmlns:a16="http://schemas.microsoft.com/office/drawing/2014/main" id="{AC14DCBC-EB1A-26A9-CE3C-520B8A375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1497" y="541939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652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+ tekstas + paveikslė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B8C0916-A9E7-A105-B699-311726639F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543600" cy="1325563"/>
          </a:xfrm>
          <a:prstGeom prst="rect">
            <a:avLst/>
          </a:prstGeom>
        </p:spPr>
        <p:txBody>
          <a:bodyPr anchor="ctr"/>
          <a:lstStyle>
            <a:lvl1pPr>
              <a:defRPr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SKAIDRĖS PAVADINIMAS</a:t>
            </a:r>
            <a:endParaRPr lang="en-GB" dirty="0"/>
          </a:p>
        </p:txBody>
      </p:sp>
      <p:sp>
        <p:nvSpPr>
          <p:cNvPr id="5" name="Paveikslėlio vietos rezervavimo ženklas 3">
            <a:extLst>
              <a:ext uri="{FF2B5EF4-FFF2-40B4-BE49-F238E27FC236}">
                <a16:creationId xmlns:a16="http://schemas.microsoft.com/office/drawing/2014/main" id="{A8923615-74AA-12FD-A81C-1BD5F3B8C4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8200" y="1835301"/>
            <a:ext cx="4752000" cy="4351338"/>
          </a:xfrm>
          <a:prstGeom prst="rect">
            <a:avLst/>
          </a:prstGeom>
        </p:spPr>
        <p:txBody>
          <a:bodyPr/>
          <a:lstStyle/>
          <a:p>
            <a:r>
              <a:rPr lang="lt-LT"/>
              <a:t>Spustelėkite piktogramą norėdami įtraukti paveikslėlį</a:t>
            </a:r>
            <a:endParaRPr lang="en-GB" dirty="0"/>
          </a:p>
        </p:txBody>
      </p:sp>
      <p:sp>
        <p:nvSpPr>
          <p:cNvPr id="6" name="Turinio vietos rezervavimo ženklas 3">
            <a:extLst>
              <a:ext uri="{FF2B5EF4-FFF2-40B4-BE49-F238E27FC236}">
                <a16:creationId xmlns:a16="http://schemas.microsoft.com/office/drawing/2014/main" id="{B2FA6222-0224-EAEA-03F7-A399B7023D3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629800" y="1835301"/>
            <a:ext cx="4752000" cy="4351338"/>
          </a:xfrm>
          <a:prstGeom prst="rect">
            <a:avLst/>
          </a:prstGeom>
        </p:spPr>
        <p:txBody>
          <a:bodyPr/>
          <a:lstStyle>
            <a:lvl1pPr marL="0" indent="0">
              <a:buClr>
                <a:srgbClr val="496F92"/>
              </a:buClr>
              <a:buNone/>
              <a:defRPr/>
            </a:lvl1pPr>
          </a:lstStyle>
          <a:p>
            <a:pPr lvl="0"/>
            <a:r>
              <a:rPr lang="lt-LT" dirty="0"/>
              <a:t>Tekstas</a:t>
            </a:r>
            <a:endParaRPr lang="en-GB" dirty="0"/>
          </a:p>
        </p:txBody>
      </p:sp>
      <p:sp>
        <p:nvSpPr>
          <p:cNvPr id="7" name="Skaidrės numerio vietos rezervavimo ženklas 5">
            <a:extLst>
              <a:ext uri="{FF2B5EF4-FFF2-40B4-BE49-F238E27FC236}">
                <a16:creationId xmlns:a16="http://schemas.microsoft.com/office/drawing/2014/main" id="{F1C220F6-EFAE-66B3-08D6-1C745908F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1497" y="5419397"/>
            <a:ext cx="562303" cy="961696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fld id="{3B91DBA4-3A4F-4CEA-B67B-12A505BA7B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6940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kutinė skaidr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F367373-FFAE-76E4-C95A-DFC1BA632D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66724" y="2235200"/>
            <a:ext cx="8858552" cy="2387600"/>
          </a:xfrm>
          <a:prstGeom prst="rect">
            <a:avLst/>
          </a:prstGeom>
        </p:spPr>
        <p:txBody>
          <a:bodyPr anchor="ctr"/>
          <a:lstStyle>
            <a:lvl1pPr algn="ctr">
              <a:defRPr sz="16600" b="1">
                <a:solidFill>
                  <a:srgbClr val="496F92"/>
                </a:solidFill>
              </a:defRPr>
            </a:lvl1pPr>
          </a:lstStyle>
          <a:p>
            <a:r>
              <a:rPr lang="lt-LT" dirty="0"/>
              <a:t>Q</a:t>
            </a:r>
            <a:r>
              <a:rPr lang="en-US" dirty="0"/>
              <a:t>&amp;A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162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387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2F85606-C1F3-F699-E867-719ABD0448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PAVADINIMAS</a:t>
            </a:r>
            <a:endParaRPr lang="en-GB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902002A-CA4E-8C62-9E67-E8D7E3C3C0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VARDAS PAVARDĖ, KLASĖS NR.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518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B478BBA-D967-5D05-0BD5-608600943F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PAVADINIMAS</a:t>
            </a:r>
            <a:endParaRPr lang="en-GB" dirty="0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54091B5-405D-6B72-2D6E-10F95E23B0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VARDAS PAVARDĖ, KLASĖS NR.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307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8B04CFFD-DB35-535E-3DD8-70746CEE1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TURINYS</a:t>
            </a:r>
            <a:endParaRPr lang="en-GB" dirty="0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C357EB24-9D45-4576-D752-3607B9FE1F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lt-LT" dirty="0"/>
              <a:t>Antraštė;</a:t>
            </a:r>
          </a:p>
          <a:p>
            <a:r>
              <a:rPr lang="lt-LT" dirty="0"/>
              <a:t>antraštė.</a:t>
            </a:r>
          </a:p>
          <a:p>
            <a:endParaRPr lang="lt-LT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1787B44-150C-FEDD-0E06-71F4C6198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796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DED18800-B2C2-9966-1458-607866153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ANTRAŠTĖ</a:t>
            </a:r>
            <a:endParaRPr lang="en-GB" dirty="0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5C9314B1-E18F-EA57-6492-8827C6164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Tekstas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5D2C721-03C5-87D0-A912-06F255464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14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9C4A59CF-DCDD-2188-8CC1-0E57DEE3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ANTRAŠTĖ</a:t>
            </a:r>
            <a:endParaRPr lang="en-GB" dirty="0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60CD953B-0AE0-FE6B-E2C5-3C911E76C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Tekstas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C71B9EA5-7D52-6705-CFAD-B728C2E6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445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65E3DA8A-516B-C277-DC08-577405D9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ANTRAŠTĖ</a:t>
            </a:r>
            <a:endParaRPr lang="en-GB" dirty="0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DEAD73F1-69CC-7F72-287F-27512903DDE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t-LT" dirty="0"/>
              <a:t>Tekstas</a:t>
            </a:r>
            <a:endParaRPr lang="en-GB" dirty="0"/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739D995E-7611-3F42-B423-1A0395A496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/>
              <a:t>Tekstas</a:t>
            </a:r>
            <a:endParaRPr lang="en-GB" dirty="0"/>
          </a:p>
          <a:p>
            <a:endParaRPr lang="en-GB" dirty="0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D3DCBBE5-5E90-5111-512E-BD653B4C8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9019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6AAA0DE5-1A93-3A0D-4CF9-930A911A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ANTRAŠTĖ</a:t>
            </a:r>
            <a:endParaRPr lang="en-GB" dirty="0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C9F076E-5F95-1496-97FE-3B352C897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47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>
            <a:extLst>
              <a:ext uri="{FF2B5EF4-FFF2-40B4-BE49-F238E27FC236}">
                <a16:creationId xmlns:a16="http://schemas.microsoft.com/office/drawing/2014/main" id="{5B95C933-78E6-14CF-CBA2-822D3A31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ANTRAŠTĖ</a:t>
            </a:r>
            <a:endParaRPr lang="en-GB" dirty="0"/>
          </a:p>
        </p:txBody>
      </p:sp>
      <p:sp>
        <p:nvSpPr>
          <p:cNvPr id="4" name="Paveikslėlio vietos rezervavimo ženklas 3">
            <a:extLst>
              <a:ext uri="{FF2B5EF4-FFF2-40B4-BE49-F238E27FC236}">
                <a16:creationId xmlns:a16="http://schemas.microsoft.com/office/drawing/2014/main" id="{77630A0E-F3FF-E4D3-A5FA-B51CFCBE52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71132266-09BC-6D1B-1135-27689FEB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7479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id="{184B514B-5EC7-6F30-CDE7-21A1D699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ANTRAŠTĖ</a:t>
            </a:r>
            <a:endParaRPr lang="en-GB" dirty="0"/>
          </a:p>
        </p:txBody>
      </p:sp>
      <p:sp>
        <p:nvSpPr>
          <p:cNvPr id="6" name="Paveikslėlio vietos rezervavimo ženklas 5">
            <a:extLst>
              <a:ext uri="{FF2B5EF4-FFF2-40B4-BE49-F238E27FC236}">
                <a16:creationId xmlns:a16="http://schemas.microsoft.com/office/drawing/2014/main" id="{D0208EDC-447B-4A32-8CC2-3319AEE8C2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urinio vietos rezervavimo ženklas 4">
            <a:extLst>
              <a:ext uri="{FF2B5EF4-FFF2-40B4-BE49-F238E27FC236}">
                <a16:creationId xmlns:a16="http://schemas.microsoft.com/office/drawing/2014/main" id="{5D71F1DD-5635-8BAC-70B9-C9CFF1B5DD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t-LT" dirty="0"/>
              <a:t>Tekstas</a:t>
            </a:r>
            <a:endParaRPr lang="en-GB" dirty="0"/>
          </a:p>
          <a:p>
            <a:endParaRPr lang="en-GB" dirty="0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890AAF83-4206-797A-3BC0-945DB6F9A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91DBA4-3A4F-4CEA-B67B-12A505BA7B9C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99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id="{F9EDB8D5-E7B2-69E0-B390-83E697CAE7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/>
              <a:t>Q</a:t>
            </a:r>
            <a:r>
              <a:rPr lang="en-US" dirty="0"/>
              <a:t>&amp;A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0043592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teiktis1" id="{0EFAECEF-339E-4511-8E91-2D3A7803661D}" vid="{272EF3D7-8AAC-439B-8476-8D92AE1B5DC9}"/>
    </a:ext>
  </a:extLst>
</a:theme>
</file>

<file path=ppt/theme/theme2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KJBG šablono stilius</Template>
  <TotalTime>6</TotalTime>
  <Words>40</Words>
  <Application>Microsoft Office PowerPoint</Application>
  <PresentationFormat>Plačiaekranė</PresentationFormat>
  <Paragraphs>26</Paragraphs>
  <Slides>10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10</vt:i4>
      </vt:variant>
    </vt:vector>
  </HeadingPairs>
  <TitlesOfParts>
    <vt:vector size="13" baseType="lpstr">
      <vt:lpstr>Arial</vt:lpstr>
      <vt:lpstr>Calibri</vt:lpstr>
      <vt:lpstr>„Office“ tema</vt:lpstr>
      <vt:lpstr>PAVADINIMAS</vt:lpstr>
      <vt:lpstr>PAVADINIMAS</vt:lpstr>
      <vt:lpstr>TURINYS</vt:lpstr>
      <vt:lpstr>ANTRAŠTĖ</vt:lpstr>
      <vt:lpstr>ANTRAŠTĖ</vt:lpstr>
      <vt:lpstr>ANTRAŠTĖ</vt:lpstr>
      <vt:lpstr>ANTRAŠTĖ</vt:lpstr>
      <vt:lpstr>ANTRAŠTĖ</vt:lpstr>
      <vt:lpstr>ANTRAŠTĖ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PAVADINIMAS</dc:title>
  <dc:creator>Ramvyda Masaitė</dc:creator>
  <cp:lastModifiedBy>Ramvyda Masaitė</cp:lastModifiedBy>
  <cp:revision>1</cp:revision>
  <dcterms:created xsi:type="dcterms:W3CDTF">2023-09-11T10:13:50Z</dcterms:created>
  <dcterms:modified xsi:type="dcterms:W3CDTF">2023-09-11T10:20:12Z</dcterms:modified>
</cp:coreProperties>
</file>